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2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“</a:t>
            </a:r>
            <a:r>
              <a:rPr lang="es-ES" dirty="0" smtClean="0">
                <a:latin typeface="Lucida Handwriting" pitchFamily="66" charset="0"/>
              </a:rPr>
              <a:t>LOADO SEAS MI SEÑOR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152728" cy="1847056"/>
          </a:xfrm>
        </p:spPr>
        <p:txBody>
          <a:bodyPr/>
          <a:lstStyle/>
          <a:p>
            <a:r>
              <a:rPr lang="es-ES" dirty="0" smtClean="0"/>
              <a:t>Cántico de las criaturas</a:t>
            </a:r>
          </a:p>
          <a:p>
            <a:r>
              <a:rPr lang="es-ES" dirty="0" smtClean="0"/>
              <a:t>San Francisco de Asís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119675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Lucida Handwriting" pitchFamily="66" charset="0"/>
                <a:cs typeface="Andalus" pitchFamily="18" charset="-78"/>
              </a:rPr>
              <a:t>    </a:t>
            </a:r>
            <a:r>
              <a:rPr lang="es-ES" sz="4800" dirty="0" smtClean="0">
                <a:solidFill>
                  <a:srgbClr val="FF0000"/>
                </a:solidFill>
                <a:latin typeface="Lucida Handwriting" pitchFamily="66" charset="0"/>
                <a:cs typeface="Andalus" pitchFamily="18" charset="-78"/>
              </a:rPr>
              <a:t>LA CREACIÓN</a:t>
            </a:r>
            <a:endParaRPr lang="es-ES" sz="4800" dirty="0">
              <a:solidFill>
                <a:srgbClr val="FF0000"/>
              </a:solidFill>
              <a:latin typeface="Lucida Handwriting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92888" cy="56886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Nebulosa</a:t>
            </a:r>
            <a:endParaRPr lang="es-ES" dirty="0"/>
          </a:p>
        </p:txBody>
      </p:sp>
      <p:pic>
        <p:nvPicPr>
          <p:cNvPr id="4" name="3 Marcador de contenido" descr="8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20880" cy="50405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niños juga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8229600" cy="54726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Mariposa </a:t>
            </a:r>
            <a:r>
              <a:rPr lang="es-ES" dirty="0" err="1" smtClean="0"/>
              <a:t>buho</a:t>
            </a:r>
            <a:endParaRPr lang="es-ES" dirty="0"/>
          </a:p>
        </p:txBody>
      </p:sp>
      <p:pic>
        <p:nvPicPr>
          <p:cNvPr id="4" name="3 Marcador de contenido" descr="mariposa buh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776864" cy="496855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Medusas</a:t>
            </a:r>
            <a:endParaRPr lang="es-ES" dirty="0"/>
          </a:p>
        </p:txBody>
      </p:sp>
      <p:pic>
        <p:nvPicPr>
          <p:cNvPr id="4" name="3 Marcador de contenido" descr="F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318" y="1196752"/>
            <a:ext cx="7999138" cy="50405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776864" cy="54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Estrella de Mar</a:t>
            </a:r>
            <a:endParaRPr lang="es-ES" dirty="0"/>
          </a:p>
        </p:txBody>
      </p:sp>
      <p:pic>
        <p:nvPicPr>
          <p:cNvPr id="4" name="3 Marcador de contenido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20880" cy="48965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Tulipanes</a:t>
            </a:r>
            <a:endParaRPr lang="es-ES" dirty="0"/>
          </a:p>
        </p:txBody>
      </p:sp>
      <p:pic>
        <p:nvPicPr>
          <p:cNvPr id="4" name="3 Marcador de contenido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632848" cy="496855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704856" cy="53285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Bichon</a:t>
            </a:r>
            <a:r>
              <a:rPr lang="es-ES" dirty="0" smtClean="0"/>
              <a:t> Maltés enano</a:t>
            </a:r>
            <a:endParaRPr lang="es-ES" dirty="0"/>
          </a:p>
        </p:txBody>
      </p:sp>
      <p:pic>
        <p:nvPicPr>
          <p:cNvPr id="4" name="3 Marcador de contenido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7128792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nc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632848" cy="514543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nci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2848" cy="482453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Hielo azul </a:t>
            </a:r>
            <a:r>
              <a:rPr lang="es-ES" dirty="0" smtClean="0"/>
              <a:t>y pingüinos</a:t>
            </a:r>
            <a:endParaRPr lang="es-ES" dirty="0"/>
          </a:p>
        </p:txBody>
      </p:sp>
      <p:pic>
        <p:nvPicPr>
          <p:cNvPr id="4" name="3 Marcador de contenido" descr="hielo azul y pingüi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704856" cy="52565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Pura Sangre</a:t>
            </a:r>
            <a:endParaRPr lang="es-ES" dirty="0"/>
          </a:p>
        </p:txBody>
      </p:sp>
      <p:pic>
        <p:nvPicPr>
          <p:cNvPr id="4" name="3 Marcador de contenido" descr="las-10-mejores-razas-de-caballos-de-todo-el-mund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632848" cy="50405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Pez Mandarín</a:t>
            </a:r>
            <a:endParaRPr lang="es-ES" dirty="0"/>
          </a:p>
        </p:txBody>
      </p:sp>
      <p:pic>
        <p:nvPicPr>
          <p:cNvPr id="4" name="3 Marcador de contenido" descr="pez mandarí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124744"/>
            <a:ext cx="7509203" cy="51845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ad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92888" cy="583264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Pato Mandarín</a:t>
            </a:r>
            <a:endParaRPr lang="es-ES" dirty="0"/>
          </a:p>
        </p:txBody>
      </p:sp>
      <p:pic>
        <p:nvPicPr>
          <p:cNvPr id="4" name="3 Marcador de contenido" descr="pato mandarí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776864" cy="518457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Anaconda</a:t>
            </a:r>
            <a:endParaRPr lang="es-ES" dirty="0"/>
          </a:p>
        </p:txBody>
      </p:sp>
      <p:pic>
        <p:nvPicPr>
          <p:cNvPr id="4" name="3 Marcador de contenido" descr="anacon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32848" cy="500141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numCol="2">
            <a:noAutofit/>
          </a:bodyPr>
          <a:lstStyle/>
          <a:p>
            <a:pPr algn="ctr"/>
            <a:r>
              <a:rPr lang="es-ES" sz="1100" dirty="0" smtClean="0"/>
              <a:t>Omnipotente, Altísimo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Letra : San Francisco de Asís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Omnipotente, Altísimo,</a:t>
            </a:r>
            <a:br>
              <a:rPr lang="es-ES" sz="1100" dirty="0" smtClean="0"/>
            </a:br>
            <a:r>
              <a:rPr lang="es-ES" sz="1100" dirty="0" smtClean="0"/>
              <a:t>bondadoso Señor,</a:t>
            </a:r>
            <a:br>
              <a:rPr lang="es-ES" sz="1100" dirty="0" smtClean="0"/>
            </a:br>
            <a:r>
              <a:rPr lang="es-ES" sz="1100" dirty="0" smtClean="0"/>
              <a:t>tuya es la alabanza,</a:t>
            </a:r>
            <a:br>
              <a:rPr lang="es-ES" sz="1100" dirty="0" smtClean="0"/>
            </a:br>
            <a:r>
              <a:rPr lang="es-ES" sz="1100" dirty="0" smtClean="0"/>
              <a:t>la gloria y el honor.</a:t>
            </a:r>
            <a:br>
              <a:rPr lang="es-ES" sz="1100" dirty="0" smtClean="0"/>
            </a:br>
            <a:r>
              <a:rPr lang="es-ES" sz="1100" dirty="0" smtClean="0"/>
              <a:t>Tan sólo Tú eres digno</a:t>
            </a:r>
            <a:br>
              <a:rPr lang="es-ES" sz="1100" dirty="0" smtClean="0"/>
            </a:br>
            <a:r>
              <a:rPr lang="es-ES" sz="1100" dirty="0" smtClean="0"/>
              <a:t>de toda bendición,</a:t>
            </a:r>
            <a:br>
              <a:rPr lang="es-ES" sz="1100" dirty="0" smtClean="0"/>
            </a:br>
            <a:r>
              <a:rPr lang="es-ES" sz="1100" dirty="0" smtClean="0"/>
              <a:t>y nunca es digno el hombre</a:t>
            </a:r>
            <a:br>
              <a:rPr lang="es-ES" sz="1100" dirty="0" smtClean="0"/>
            </a:br>
            <a:r>
              <a:rPr lang="es-ES" sz="1100" dirty="0" smtClean="0"/>
              <a:t>de hacer de ti mención.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Loado seas, mi Señor,</a:t>
            </a:r>
            <a:br>
              <a:rPr lang="es-ES" sz="1100" dirty="0" smtClean="0"/>
            </a:br>
            <a:r>
              <a:rPr lang="es-ES" sz="1100" dirty="0" smtClean="0"/>
              <a:t>por toda criatura, por el hermano sol.</a:t>
            </a:r>
            <a:br>
              <a:rPr lang="es-ES" sz="1100" dirty="0" smtClean="0"/>
            </a:br>
            <a:r>
              <a:rPr lang="es-ES" sz="1100" dirty="0" smtClean="0"/>
              <a:t>Loado seas, mi Señor,</a:t>
            </a:r>
            <a:br>
              <a:rPr lang="es-ES" sz="1100" dirty="0" smtClean="0"/>
            </a:br>
            <a:r>
              <a:rPr lang="es-ES" sz="1100" dirty="0" smtClean="0"/>
              <a:t>por la hermana tierra, las flores de color.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Y por la hermana luna</a:t>
            </a:r>
            <a:br>
              <a:rPr lang="es-ES" sz="1100" dirty="0" smtClean="0"/>
            </a:br>
            <a:r>
              <a:rPr lang="es-ES" sz="1100" dirty="0" smtClean="0"/>
              <a:t>de blanca luz menor,</a:t>
            </a:r>
            <a:br>
              <a:rPr lang="es-ES" sz="1100" dirty="0" smtClean="0"/>
            </a:br>
            <a:r>
              <a:rPr lang="es-ES" sz="1100" dirty="0" smtClean="0"/>
              <a:t>y las estrellas claras</a:t>
            </a:r>
            <a:br>
              <a:rPr lang="es-ES" sz="1100" dirty="0" smtClean="0"/>
            </a:br>
            <a:r>
              <a:rPr lang="es-ES" sz="1100" dirty="0" smtClean="0"/>
              <a:t>que tu poder creó,</a:t>
            </a:r>
            <a:br>
              <a:rPr lang="es-ES" sz="1100" dirty="0" smtClean="0"/>
            </a:br>
            <a:r>
              <a:rPr lang="es-ES" sz="1100" dirty="0" smtClean="0"/>
              <a:t>tan limpias, tan hermosas,</a:t>
            </a:r>
            <a:br>
              <a:rPr lang="es-ES" sz="1100" dirty="0" smtClean="0"/>
            </a:br>
            <a:r>
              <a:rPr lang="es-ES" sz="1100" dirty="0" smtClean="0"/>
              <a:t>tan vivas como son,</a:t>
            </a:r>
            <a:br>
              <a:rPr lang="es-ES" sz="1100" dirty="0" smtClean="0"/>
            </a:br>
            <a:r>
              <a:rPr lang="es-ES" sz="1100" dirty="0" smtClean="0"/>
              <a:t>y brillan en los cielos,</a:t>
            </a:r>
            <a:br>
              <a:rPr lang="es-ES" sz="1100" dirty="0" smtClean="0"/>
            </a:br>
            <a:r>
              <a:rPr lang="es-ES" sz="1100" dirty="0" smtClean="0"/>
              <a:t>loado mi Señor</a:t>
            </a:r>
            <a:br>
              <a:rPr lang="es-ES" sz="1100" dirty="0" smtClean="0"/>
            </a:br>
            <a:r>
              <a:rPr lang="es-ES" sz="1100" dirty="0" smtClean="0"/>
              <a:t>Y por la hermana agua,</a:t>
            </a:r>
            <a:br>
              <a:rPr lang="es-ES" sz="1100" dirty="0" smtClean="0"/>
            </a:br>
            <a:r>
              <a:rPr lang="es-ES" sz="1100" dirty="0" smtClean="0"/>
              <a:t>preciosa en su candor,</a:t>
            </a:r>
            <a:br>
              <a:rPr lang="es-ES" sz="1100" dirty="0" smtClean="0"/>
            </a:br>
            <a:r>
              <a:rPr lang="es-ES" sz="1100" dirty="0" smtClean="0"/>
              <a:t>que es útil, casta, humilde,</a:t>
            </a:r>
            <a:br>
              <a:rPr lang="es-ES" sz="1100" dirty="0" smtClean="0"/>
            </a:br>
            <a:r>
              <a:rPr lang="es-ES" sz="1100" dirty="0" smtClean="0"/>
              <a:t>loado mi Señor</a:t>
            </a:r>
            <a:br>
              <a:rPr lang="es-ES" sz="1100" dirty="0" smtClean="0"/>
            </a:br>
            <a:r>
              <a:rPr lang="es-ES" sz="1100" dirty="0" smtClean="0"/>
              <a:t>Por el hermano fuego</a:t>
            </a:r>
            <a:br>
              <a:rPr lang="es-ES" sz="1100" dirty="0" smtClean="0"/>
            </a:br>
            <a:r>
              <a:rPr lang="es-ES" sz="1100" dirty="0" smtClean="0"/>
              <a:t>que alumbra al irse el sol</a:t>
            </a:r>
            <a:br>
              <a:rPr lang="es-ES" sz="1100" dirty="0" smtClean="0"/>
            </a:br>
            <a:r>
              <a:rPr lang="es-ES" sz="1100" dirty="0" smtClean="0"/>
              <a:t>y es fuerte, hermoso,</a:t>
            </a:r>
            <a:br>
              <a:rPr lang="es-ES" sz="1100" dirty="0" smtClean="0"/>
            </a:br>
            <a:r>
              <a:rPr lang="es-ES" sz="1100" dirty="0" smtClean="0"/>
              <a:t>alegre loado mi Señor.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Y por la hermana tierra</a:t>
            </a:r>
            <a:br>
              <a:rPr lang="es-ES" sz="1100" dirty="0" smtClean="0"/>
            </a:br>
            <a:r>
              <a:rPr lang="es-ES" sz="1100" dirty="0" smtClean="0"/>
              <a:t>que es toda bendición</a:t>
            </a:r>
            <a:br>
              <a:rPr lang="es-ES" sz="1100" dirty="0" smtClean="0"/>
            </a:br>
            <a:r>
              <a:rPr lang="es-ES" sz="1100" dirty="0" smtClean="0"/>
              <a:t>la hermana, madre tierra,</a:t>
            </a:r>
            <a:br>
              <a:rPr lang="es-ES" sz="1100" dirty="0" smtClean="0"/>
            </a:br>
            <a:r>
              <a:rPr lang="es-ES" sz="1100" dirty="0" smtClean="0"/>
              <a:t>que da en toda ocasión</a:t>
            </a:r>
            <a:br>
              <a:rPr lang="es-ES" sz="1100" dirty="0" smtClean="0"/>
            </a:br>
            <a:r>
              <a:rPr lang="es-ES" sz="1100" dirty="0" smtClean="0"/>
              <a:t>las hierbas y los frutos</a:t>
            </a:r>
            <a:br>
              <a:rPr lang="es-ES" sz="1100" dirty="0" smtClean="0"/>
            </a:br>
            <a:r>
              <a:rPr lang="es-ES" sz="1100" dirty="0" smtClean="0"/>
              <a:t>y flores de color,</a:t>
            </a:r>
            <a:br>
              <a:rPr lang="es-ES" sz="1100" dirty="0" smtClean="0"/>
            </a:br>
            <a:r>
              <a:rPr lang="es-ES" sz="1100" dirty="0" smtClean="0"/>
              <a:t>y nos sustenta y rige,</a:t>
            </a:r>
            <a:br>
              <a:rPr lang="es-ES" sz="1100" dirty="0" smtClean="0"/>
            </a:br>
            <a:r>
              <a:rPr lang="es-ES" sz="1100" dirty="0" smtClean="0"/>
              <a:t>loado mi Señor.</a:t>
            </a:r>
            <a:br>
              <a:rPr lang="es-ES" sz="1100" dirty="0" smtClean="0"/>
            </a:br>
            <a:r>
              <a:rPr lang="es-ES" sz="1100" dirty="0" smtClean="0"/>
              <a:t>Y por los que perdonan</a:t>
            </a:r>
            <a:br>
              <a:rPr lang="es-ES" sz="1100" dirty="0" smtClean="0"/>
            </a:br>
            <a:r>
              <a:rPr lang="es-ES" sz="1100" dirty="0" smtClean="0"/>
              <a:t>y aguantan por tu amor</a:t>
            </a:r>
            <a:br>
              <a:rPr lang="es-ES" sz="1100" dirty="0" smtClean="0"/>
            </a:br>
            <a:r>
              <a:rPr lang="es-ES" sz="1100" dirty="0" smtClean="0"/>
              <a:t>los males corporales</a:t>
            </a:r>
            <a:br>
              <a:rPr lang="es-ES" sz="1100" dirty="0" smtClean="0"/>
            </a:br>
            <a:r>
              <a:rPr lang="es-ES" sz="1100" dirty="0" smtClean="0"/>
              <a:t>y la tribulación</a:t>
            </a:r>
            <a:br>
              <a:rPr lang="es-ES" sz="1100" dirty="0" smtClean="0"/>
            </a:br>
            <a:r>
              <a:rPr lang="es-ES" sz="1100" dirty="0" smtClean="0"/>
              <a:t>¡felices los que sufren</a:t>
            </a:r>
            <a:br>
              <a:rPr lang="es-ES" sz="1100" dirty="0" smtClean="0"/>
            </a:br>
            <a:r>
              <a:rPr lang="es-ES" sz="1100" dirty="0" smtClean="0"/>
              <a:t>en paz con el dolor</a:t>
            </a:r>
            <a:br>
              <a:rPr lang="es-ES" sz="1100" dirty="0" smtClean="0"/>
            </a:br>
            <a:r>
              <a:rPr lang="es-ES" sz="1100" dirty="0" smtClean="0"/>
              <a:t>porque les llega el tiempo</a:t>
            </a:r>
            <a:br>
              <a:rPr lang="es-ES" sz="1100" dirty="0" smtClean="0"/>
            </a:br>
            <a:r>
              <a:rPr lang="es-ES" sz="1100" dirty="0" smtClean="0"/>
              <a:t>de la consolación!</a:t>
            </a:r>
            <a:br>
              <a:rPr lang="es-ES" sz="1100" dirty="0" smtClean="0"/>
            </a:br>
            <a:r>
              <a:rPr lang="es-ES" sz="1100" dirty="0" smtClean="0"/>
              <a:t/>
            </a:r>
            <a:br>
              <a:rPr lang="es-ES" sz="1100" dirty="0" smtClean="0"/>
            </a:br>
            <a:r>
              <a:rPr lang="es-ES" sz="1100" dirty="0" smtClean="0"/>
              <a:t>Y por la hermana muerte,</a:t>
            </a:r>
            <a:br>
              <a:rPr lang="es-ES" sz="1100" dirty="0" smtClean="0"/>
            </a:br>
            <a:r>
              <a:rPr lang="es-ES" sz="1100" dirty="0" smtClean="0"/>
              <a:t>loado mi Señor.</a:t>
            </a:r>
            <a:br>
              <a:rPr lang="es-ES" sz="1100" dirty="0" smtClean="0"/>
            </a:br>
            <a:r>
              <a:rPr lang="es-ES" sz="1100" dirty="0" smtClean="0"/>
              <a:t>Ningún viviente escapa</a:t>
            </a:r>
            <a:br>
              <a:rPr lang="es-ES" sz="1100" dirty="0" smtClean="0"/>
            </a:br>
            <a:r>
              <a:rPr lang="es-ES" sz="1100" dirty="0" smtClean="0"/>
              <a:t>de su persecución</a:t>
            </a:r>
            <a:br>
              <a:rPr lang="es-ES" sz="1100" dirty="0" smtClean="0"/>
            </a:br>
            <a:r>
              <a:rPr lang="es-ES" sz="1100" dirty="0" smtClean="0"/>
              <a:t>¡Ay, si en pecado grave</a:t>
            </a:r>
            <a:br>
              <a:rPr lang="es-ES" sz="1100" dirty="0" smtClean="0"/>
            </a:br>
            <a:r>
              <a:rPr lang="es-ES" sz="1100" dirty="0" smtClean="0"/>
              <a:t>sorprende al pecador!</a:t>
            </a:r>
            <a:br>
              <a:rPr lang="es-ES" sz="1100" dirty="0" smtClean="0"/>
            </a:br>
            <a:r>
              <a:rPr lang="es-ES" sz="1100" dirty="0" smtClean="0"/>
              <a:t>¡Dichosos los que cumplen</a:t>
            </a:r>
            <a:br>
              <a:rPr lang="es-ES" sz="1100" dirty="0" smtClean="0"/>
            </a:br>
            <a:r>
              <a:rPr lang="es-ES" sz="1100" dirty="0" smtClean="0"/>
              <a:t>la voluntad de Dios</a:t>
            </a:r>
            <a:br>
              <a:rPr lang="es-ES" sz="1100" dirty="0" smtClean="0"/>
            </a:br>
            <a:r>
              <a:rPr lang="es-ES" sz="1100" dirty="0" smtClean="0"/>
              <a:t>!No probarán la muerte</a:t>
            </a:r>
            <a:br>
              <a:rPr lang="es-ES" sz="1100" dirty="0" smtClean="0"/>
            </a:br>
            <a:r>
              <a:rPr lang="es-ES" sz="1100" dirty="0" smtClean="0"/>
              <a:t>de la condenación</a:t>
            </a:r>
            <a:br>
              <a:rPr lang="es-ES" sz="1100" dirty="0" smtClean="0"/>
            </a:br>
            <a:r>
              <a:rPr lang="es-ES" sz="1100" dirty="0" smtClean="0"/>
              <a:t>¡Servidle con ternura</a:t>
            </a:r>
            <a:br>
              <a:rPr lang="es-ES" sz="1100" dirty="0" smtClean="0"/>
            </a:br>
            <a:r>
              <a:rPr lang="es-ES" sz="1100" dirty="0" smtClean="0"/>
              <a:t>y humilde corazón!</a:t>
            </a:r>
            <a:br>
              <a:rPr lang="es-ES" sz="1100" dirty="0" smtClean="0"/>
            </a:br>
            <a:r>
              <a:rPr lang="es-ES" sz="1100" dirty="0" smtClean="0"/>
              <a:t>¡Agradeced sus dones,</a:t>
            </a:r>
            <a:br>
              <a:rPr lang="es-ES" sz="1100" dirty="0" smtClean="0"/>
            </a:br>
            <a:r>
              <a:rPr lang="es-ES" sz="1100" dirty="0" smtClean="0"/>
              <a:t>cantad su creación!</a:t>
            </a:r>
            <a:br>
              <a:rPr lang="es-ES" sz="1100" dirty="0" smtClean="0"/>
            </a:br>
            <a:r>
              <a:rPr lang="es-ES" sz="1100" dirty="0" smtClean="0"/>
              <a:t>Las criaturas load a mi Señor.</a:t>
            </a:r>
            <a:endParaRPr lang="es-E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Camarón Mantis</a:t>
            </a:r>
            <a:endParaRPr lang="es-ES" dirty="0"/>
          </a:p>
        </p:txBody>
      </p:sp>
      <p:pic>
        <p:nvPicPr>
          <p:cNvPr id="4" name="3 Marcador de contenido" descr="camarón man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00200"/>
            <a:ext cx="676875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Flamencos</a:t>
            </a:r>
            <a:endParaRPr lang="es-ES" dirty="0"/>
          </a:p>
        </p:txBody>
      </p:sp>
      <p:pic>
        <p:nvPicPr>
          <p:cNvPr id="4" name="3 Marcador de contenido" descr="2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4654" y="1340768"/>
            <a:ext cx="7565777" cy="478539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908720"/>
            <a:ext cx="7200799" cy="525658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Pez payaso</a:t>
            </a:r>
            <a:endParaRPr lang="es-ES" dirty="0"/>
          </a:p>
        </p:txBody>
      </p:sp>
      <p:pic>
        <p:nvPicPr>
          <p:cNvPr id="4" name="3 Marcador de contenido" descr="pez payas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1779" y="1124744"/>
            <a:ext cx="8040442" cy="5328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Bosque de Bambú. Kioto. J</a:t>
            </a:r>
            <a:r>
              <a:rPr lang="es-ES" dirty="0" smtClean="0"/>
              <a:t>apón</a:t>
            </a:r>
            <a:endParaRPr lang="es-ES" dirty="0"/>
          </a:p>
        </p:txBody>
      </p:sp>
      <p:pic>
        <p:nvPicPr>
          <p:cNvPr id="4" name="3 Marcador de contenido" descr="bosque de bambu Kyoto.Japó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272807" cy="456510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Catataras del Niágara. Canadá</a:t>
            </a:r>
            <a:endParaRPr lang="es-ES" dirty="0"/>
          </a:p>
        </p:txBody>
      </p:sp>
      <p:pic>
        <p:nvPicPr>
          <p:cNvPr id="4" name="3 Marcador de contenido" descr="cataratas-niag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36904" cy="50405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Islas Seychelles</a:t>
            </a:r>
            <a:endParaRPr lang="es-ES" dirty="0"/>
          </a:p>
        </p:txBody>
      </p:sp>
      <p:pic>
        <p:nvPicPr>
          <p:cNvPr id="4" name="3 Marcador de contenido" descr="las islas seychel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539" y="1124744"/>
            <a:ext cx="8395933" cy="52565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</Words>
  <Application>Microsoft Office PowerPoint</Application>
  <PresentationFormat>Presentación en pantalla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“LOADO SEAS MI SEÑOR”</vt:lpstr>
      <vt:lpstr>Diapositiva 2</vt:lpstr>
      <vt:lpstr>Camarón Mantis</vt:lpstr>
      <vt:lpstr>Flamencos</vt:lpstr>
      <vt:lpstr>Diapositiva 5</vt:lpstr>
      <vt:lpstr>Pez payaso</vt:lpstr>
      <vt:lpstr>Bosque de Bambú. Kioto. Japón</vt:lpstr>
      <vt:lpstr>Catataras del Niágara. Canadá</vt:lpstr>
      <vt:lpstr>Islas Seychelles</vt:lpstr>
      <vt:lpstr>Diapositiva 10</vt:lpstr>
      <vt:lpstr>Nebulosa</vt:lpstr>
      <vt:lpstr>Diapositiva 12</vt:lpstr>
      <vt:lpstr>Mariposa buho</vt:lpstr>
      <vt:lpstr>Medusas</vt:lpstr>
      <vt:lpstr>Diapositiva 15</vt:lpstr>
      <vt:lpstr>Estrella de Mar</vt:lpstr>
      <vt:lpstr>Tulipanes</vt:lpstr>
      <vt:lpstr>Diapositiva 18</vt:lpstr>
      <vt:lpstr>Bichon Maltés enano</vt:lpstr>
      <vt:lpstr>Diapositiva 20</vt:lpstr>
      <vt:lpstr>Hielo azul y pingüinos</vt:lpstr>
      <vt:lpstr>Pura Sangre</vt:lpstr>
      <vt:lpstr>Pez Mandarín</vt:lpstr>
      <vt:lpstr>Diapositiva 24</vt:lpstr>
      <vt:lpstr>Pato Mandarín</vt:lpstr>
      <vt:lpstr>Anaconda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ANA</cp:lastModifiedBy>
  <cp:revision>15</cp:revision>
  <dcterms:created xsi:type="dcterms:W3CDTF">2015-10-24T20:48:34Z</dcterms:created>
  <dcterms:modified xsi:type="dcterms:W3CDTF">2015-10-25T17:59:56Z</dcterms:modified>
</cp:coreProperties>
</file>